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31"/>
  </p:notesMasterIdLst>
  <p:sldIdLst>
    <p:sldId id="284" r:id="rId4"/>
    <p:sldId id="256" r:id="rId5"/>
    <p:sldId id="258" r:id="rId6"/>
    <p:sldId id="257" r:id="rId7"/>
    <p:sldId id="269" r:id="rId8"/>
    <p:sldId id="274" r:id="rId9"/>
    <p:sldId id="271" r:id="rId10"/>
    <p:sldId id="273" r:id="rId11"/>
    <p:sldId id="283" r:id="rId12"/>
    <p:sldId id="270" r:id="rId13"/>
    <p:sldId id="272" r:id="rId14"/>
    <p:sldId id="259" r:id="rId15"/>
    <p:sldId id="277" r:id="rId16"/>
    <p:sldId id="278" r:id="rId17"/>
    <p:sldId id="260" r:id="rId18"/>
    <p:sldId id="282" r:id="rId19"/>
    <p:sldId id="279" r:id="rId20"/>
    <p:sldId id="280" r:id="rId21"/>
    <p:sldId id="281" r:id="rId22"/>
    <p:sldId id="275" r:id="rId23"/>
    <p:sldId id="261" r:id="rId24"/>
    <p:sldId id="263" r:id="rId25"/>
    <p:sldId id="264" r:id="rId26"/>
    <p:sldId id="265" r:id="rId27"/>
    <p:sldId id="266" r:id="rId28"/>
    <p:sldId id="267" r:id="rId29"/>
    <p:sldId id="268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59" autoAdjust="0"/>
    <p:restoredTop sz="86323" autoAdjust="0"/>
  </p:normalViewPr>
  <p:slideViewPr>
    <p:cSldViewPr>
      <p:cViewPr varScale="1">
        <p:scale>
          <a:sx n="63" d="100"/>
          <a:sy n="63" d="100"/>
        </p:scale>
        <p:origin x="-136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2D2DDA-6F1C-4EA4-B74C-3660A00AB9C1}" type="datetimeFigureOut">
              <a:rPr lang="en-US" smtClean="0"/>
              <a:t>23/6/2013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0A283D-83FD-4E7A-A9DB-530B418E1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85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A283D-83FD-4E7A-A9DB-530B418E101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1083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A283D-83FD-4E7A-A9DB-530B418E101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62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EBE0B-32B2-478A-B364-0F9C325F1F21}" type="datetimeFigureOut">
              <a:rPr lang="en-US" smtClean="0"/>
              <a:t>23/6/2013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85D9F-E6E6-4DF5-9ED3-35BFF9306C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60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EBE0B-32B2-478A-B364-0F9C325F1F21}" type="datetimeFigureOut">
              <a:rPr lang="en-US" smtClean="0"/>
              <a:t>23/6/2013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85D9F-E6E6-4DF5-9ED3-35BFF9306C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169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EBE0B-32B2-478A-B364-0F9C325F1F21}" type="datetimeFigureOut">
              <a:rPr lang="en-US" smtClean="0"/>
              <a:t>23/6/2013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85D9F-E6E6-4DF5-9ED3-35BFF9306C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323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EBE0B-32B2-478A-B364-0F9C325F1F21}" type="datetimeFigureOut">
              <a:rPr lang="en-US" smtClean="0"/>
              <a:t>23/6/2013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85D9F-E6E6-4DF5-9ED3-35BFF9306C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422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EBE0B-32B2-478A-B364-0F9C325F1F21}" type="datetimeFigureOut">
              <a:rPr lang="en-US" smtClean="0"/>
              <a:t>23/6/2013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85D9F-E6E6-4DF5-9ED3-35BFF9306C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836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EBE0B-32B2-478A-B364-0F9C325F1F21}" type="datetimeFigureOut">
              <a:rPr lang="en-US" smtClean="0"/>
              <a:t>23/6/2013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85D9F-E6E6-4DF5-9ED3-35BFF9306C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153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EBE0B-32B2-478A-B364-0F9C325F1F21}" type="datetimeFigureOut">
              <a:rPr lang="en-US" smtClean="0"/>
              <a:t>23/6/2013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85D9F-E6E6-4DF5-9ED3-35BFF9306C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656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EBE0B-32B2-478A-B364-0F9C325F1F21}" type="datetimeFigureOut">
              <a:rPr lang="en-US" smtClean="0"/>
              <a:t>23/6/2013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85D9F-E6E6-4DF5-9ED3-35BFF9306C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556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EBE0B-32B2-478A-B364-0F9C325F1F21}" type="datetimeFigureOut">
              <a:rPr lang="en-US" smtClean="0"/>
              <a:t>23/6/2013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85D9F-E6E6-4DF5-9ED3-35BFF9306C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232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EBE0B-32B2-478A-B364-0F9C325F1F21}" type="datetimeFigureOut">
              <a:rPr lang="en-US" smtClean="0"/>
              <a:t>23/6/2013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85D9F-E6E6-4DF5-9ED3-35BFF9306C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658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EBE0B-32B2-478A-B364-0F9C325F1F21}" type="datetimeFigureOut">
              <a:rPr lang="en-US" smtClean="0"/>
              <a:t>23/6/2013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85D9F-E6E6-4DF5-9ED3-35BFF9306C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6460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871EBE0B-32B2-478A-B364-0F9C325F1F21}" type="datetimeFigureOut">
              <a:rPr lang="en-US" smtClean="0"/>
              <a:t>23/6/2013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C885D9F-E6E6-4DF5-9ED3-35BFF9306C54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EBE0B-32B2-478A-B364-0F9C325F1F21}" type="datetimeFigureOut">
              <a:rPr lang="en-US" smtClean="0"/>
              <a:t>23/6/2013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85D9F-E6E6-4DF5-9ED3-35BFF9306C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EBE0B-32B2-478A-B364-0F9C325F1F21}" type="datetimeFigureOut">
              <a:rPr lang="en-US" smtClean="0"/>
              <a:t>23/6/2013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85D9F-E6E6-4DF5-9ED3-35BFF9306C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EBE0B-32B2-478A-B364-0F9C325F1F21}" type="datetimeFigureOut">
              <a:rPr lang="en-US" smtClean="0"/>
              <a:t>23/6/2013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85D9F-E6E6-4DF5-9ED3-35BFF9306C5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EBE0B-32B2-478A-B364-0F9C325F1F21}" type="datetimeFigureOut">
              <a:rPr lang="en-US" smtClean="0"/>
              <a:t>23/6/2013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85D9F-E6E6-4DF5-9ED3-35BFF9306C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EBE0B-32B2-478A-B364-0F9C325F1F21}" type="datetimeFigureOut">
              <a:rPr lang="en-US" smtClean="0"/>
              <a:t>23/6/2013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85D9F-E6E6-4DF5-9ED3-35BFF9306C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EBE0B-32B2-478A-B364-0F9C325F1F21}" type="datetimeFigureOut">
              <a:rPr lang="en-US" smtClean="0"/>
              <a:t>23/6/2013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85D9F-E6E6-4DF5-9ED3-35BFF9306C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EBE0B-32B2-478A-B364-0F9C325F1F21}" type="datetimeFigureOut">
              <a:rPr lang="en-US" smtClean="0"/>
              <a:t>23/6/2013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85D9F-E6E6-4DF5-9ED3-35BFF9306C54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EBE0B-32B2-478A-B364-0F9C325F1F21}" type="datetimeFigureOut">
              <a:rPr lang="en-US" smtClean="0"/>
              <a:t>23/6/2013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85D9F-E6E6-4DF5-9ED3-35BFF9306C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EBE0B-32B2-478A-B364-0F9C325F1F21}" type="datetimeFigureOut">
              <a:rPr lang="en-US" smtClean="0"/>
              <a:t>23/6/2013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85D9F-E6E6-4DF5-9ED3-35BFF9306C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EBE0B-32B2-478A-B364-0F9C325F1F21}" type="datetimeFigureOut">
              <a:rPr lang="en-US" smtClean="0"/>
              <a:t>23/6/2013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85D9F-E6E6-4DF5-9ED3-35BFF9306C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EBE0B-32B2-478A-B364-0F9C325F1F21}" type="datetimeFigureOut">
              <a:rPr lang="en-US" smtClean="0"/>
              <a:t>23/6/2013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C885D9F-E6E6-4DF5-9ED3-35BFF9306C5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EBE0B-32B2-478A-B364-0F9C325F1F21}" type="datetimeFigureOut">
              <a:rPr lang="en-US" smtClean="0"/>
              <a:t>23/6/2013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1C885D9F-E6E6-4DF5-9ED3-35BFF9306C5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EBE0B-32B2-478A-B364-0F9C325F1F21}" type="datetimeFigureOut">
              <a:rPr lang="en-US" smtClean="0"/>
              <a:t>23/6/2013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C885D9F-E6E6-4DF5-9ED3-35BFF9306C5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871EBE0B-32B2-478A-B364-0F9C325F1F21}" type="datetimeFigureOut">
              <a:rPr lang="en-US" smtClean="0"/>
              <a:t>23/6/2013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85D9F-E6E6-4DF5-9ED3-35BFF9306C5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EBE0B-32B2-478A-B364-0F9C325F1F21}" type="datetimeFigureOut">
              <a:rPr lang="en-US" smtClean="0"/>
              <a:t>23/6/2013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1C885D9F-E6E6-4DF5-9ED3-35BFF9306C54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EBE0B-32B2-478A-B364-0F9C325F1F21}" type="datetimeFigureOut">
              <a:rPr lang="en-US" smtClean="0"/>
              <a:t>23/6/2013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1C885D9F-E6E6-4DF5-9ED3-35BFF9306C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EBE0B-32B2-478A-B364-0F9C325F1F21}" type="datetimeFigureOut">
              <a:rPr lang="en-US" smtClean="0"/>
              <a:t>23/6/2013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C885D9F-E6E6-4DF5-9ED3-35BFF9306C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C885D9F-E6E6-4DF5-9ED3-35BFF9306C54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EBE0B-32B2-478A-B364-0F9C325F1F21}" type="datetimeFigureOut">
              <a:rPr lang="en-US" smtClean="0"/>
              <a:t>23/6/2013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1C885D9F-E6E6-4DF5-9ED3-35BFF9306C5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871EBE0B-32B2-478A-B364-0F9C325F1F21}" type="datetimeFigureOut">
              <a:rPr lang="en-US" smtClean="0"/>
              <a:t>23/6/2013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EBE0B-32B2-478A-B364-0F9C325F1F21}" type="datetimeFigureOut">
              <a:rPr lang="en-US" smtClean="0"/>
              <a:t>23/6/2013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85D9F-E6E6-4DF5-9ED3-35BFF9306C5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1C885D9F-E6E6-4DF5-9ED3-35BFF9306C5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EBE0B-32B2-478A-B364-0F9C325F1F21}" type="datetimeFigureOut">
              <a:rPr lang="en-US" smtClean="0"/>
              <a:t>23/6/2013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1EBE0B-32B2-478A-B364-0F9C325F1F21}" type="datetimeFigureOut">
              <a:rPr lang="en-US" smtClean="0"/>
              <a:t>23/6/2013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885D9F-E6E6-4DF5-9ED3-35BFF9306C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850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871EBE0B-32B2-478A-B364-0F9C325F1F21}" type="datetimeFigureOut">
              <a:rPr lang="en-US" smtClean="0"/>
              <a:t>23/6/2013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1C885D9F-E6E6-4DF5-9ED3-35BFF9306C5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871EBE0B-32B2-478A-B364-0F9C325F1F21}" type="datetimeFigureOut">
              <a:rPr lang="en-US" smtClean="0"/>
              <a:t>23/6/2013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C885D9F-E6E6-4DF5-9ED3-35BFF9306C54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7" Type="http://schemas.openxmlformats.org/officeDocument/2006/relationships/image" Target="../media/image41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g"/><Relationship Id="rId5" Type="http://schemas.openxmlformats.org/officeDocument/2006/relationships/image" Target="../media/image32.jpg"/><Relationship Id="rId4" Type="http://schemas.openxmlformats.org/officeDocument/2006/relationships/image" Target="../media/image3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7" Type="http://schemas.openxmlformats.org/officeDocument/2006/relationships/image" Target="../media/image6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g"/><Relationship Id="rId5" Type="http://schemas.openxmlformats.org/officeDocument/2006/relationships/image" Target="../media/image60.jpg"/><Relationship Id="rId4" Type="http://schemas.openxmlformats.org/officeDocument/2006/relationships/image" Target="../media/image59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963568"/>
          </a:xfrm>
        </p:spPr>
      </p:pic>
    </p:spTree>
    <p:extLst>
      <p:ext uri="{BB962C8B-B14F-4D97-AF65-F5344CB8AC3E}">
        <p14:creationId xmlns:p14="http://schemas.microsoft.com/office/powerpoint/2010/main" val="176290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-41031"/>
            <a:ext cx="9313985" cy="68755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170" y="76200"/>
            <a:ext cx="912641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>
                <a:solidFill>
                  <a:srgbClr val="002060"/>
                </a:solidFill>
              </a:rPr>
              <a:t>WELCOME</a:t>
            </a:r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804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6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 smtClean="0">
                <a:solidFill>
                  <a:srgbClr val="002060"/>
                </a:solidFill>
              </a:rPr>
              <a:t>INTRODUCING TEACHER</a:t>
            </a:r>
            <a:endParaRPr lang="en-US" sz="60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KAZI JAHURUL HOQ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Assistant Teacher</a:t>
            </a:r>
          </a:p>
          <a:p>
            <a:pPr marL="0" indent="0">
              <a:buNone/>
            </a:pPr>
            <a:r>
              <a:rPr lang="en-US" dirty="0" err="1" smtClean="0">
                <a:solidFill>
                  <a:srgbClr val="C00000"/>
                </a:solidFill>
              </a:rPr>
              <a:t>Narayanpur</a:t>
            </a:r>
            <a:r>
              <a:rPr lang="en-US" dirty="0" smtClean="0">
                <a:solidFill>
                  <a:srgbClr val="C00000"/>
                </a:solidFill>
              </a:rPr>
              <a:t> Popular High School</a:t>
            </a:r>
          </a:p>
          <a:p>
            <a:pPr marL="0" indent="0">
              <a:buNone/>
            </a:pPr>
            <a:r>
              <a:rPr lang="en-US" dirty="0" err="1" smtClean="0">
                <a:solidFill>
                  <a:srgbClr val="00B050"/>
                </a:solidFill>
              </a:rPr>
              <a:t>Matlab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Dakkhin</a:t>
            </a:r>
            <a:r>
              <a:rPr lang="en-US" dirty="0" smtClean="0">
                <a:solidFill>
                  <a:srgbClr val="00B050"/>
                </a:solidFill>
              </a:rPr>
              <a:t>, </a:t>
            </a:r>
            <a:r>
              <a:rPr lang="en-US" dirty="0" err="1" smtClean="0">
                <a:solidFill>
                  <a:srgbClr val="00B050"/>
                </a:solidFill>
              </a:rPr>
              <a:t>Chandpur</a:t>
            </a:r>
            <a:r>
              <a:rPr lang="en-US" dirty="0" smtClean="0">
                <a:solidFill>
                  <a:srgbClr val="00B050"/>
                </a:solidFill>
              </a:rPr>
              <a:t>.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Mobile: 01814830621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7030A0"/>
                </a:solidFill>
              </a:rPr>
              <a:t>E-mail: kazijahurul@gmail.com</a:t>
            </a:r>
            <a:endParaRPr lang="en-US" dirty="0">
              <a:solidFill>
                <a:srgbClr val="7030A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066800"/>
            <a:ext cx="205740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199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 smtClean="0">
                <a:solidFill>
                  <a:srgbClr val="FF0000"/>
                </a:solidFill>
              </a:rPr>
              <a:t>INTRODUCING LESSON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Class-10</a:t>
            </a:r>
          </a:p>
          <a:p>
            <a:pPr marL="0" indent="0">
              <a:buNone/>
            </a:pPr>
            <a:r>
              <a:rPr lang="en-US" dirty="0" smtClean="0"/>
              <a:t>English-1</a:t>
            </a:r>
            <a:r>
              <a:rPr lang="en-US" baseline="30000" dirty="0" smtClean="0"/>
              <a:t>st</a:t>
            </a:r>
            <a:r>
              <a:rPr lang="en-US" dirty="0" smtClean="0"/>
              <a:t> Paper</a:t>
            </a:r>
          </a:p>
          <a:p>
            <a:pPr marL="0" indent="0">
              <a:buNone/>
            </a:pPr>
            <a:r>
              <a:rPr lang="en-US" dirty="0" smtClean="0"/>
              <a:t>Unit-6</a:t>
            </a:r>
          </a:p>
          <a:p>
            <a:pPr marL="0" indent="0">
              <a:buNone/>
            </a:pPr>
            <a:r>
              <a:rPr lang="en-US" dirty="0" smtClean="0"/>
              <a:t>Lesson-4</a:t>
            </a:r>
          </a:p>
          <a:p>
            <a:pPr marL="0" indent="0">
              <a:buNone/>
            </a:pPr>
            <a:r>
              <a:rPr lang="en-US" sz="9600" dirty="0" smtClean="0">
                <a:solidFill>
                  <a:srgbClr val="FF0000"/>
                </a:solidFill>
              </a:rPr>
              <a:t>Junk food</a:t>
            </a:r>
            <a:endParaRPr lang="en-US" sz="9600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1752600"/>
            <a:ext cx="2143125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084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TESTING PREVIOUS KNOWLEDGE</a:t>
            </a:r>
            <a:endParaRPr lang="en-US" dirty="0">
              <a:solidFill>
                <a:srgbClr val="7030A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752600"/>
            <a:ext cx="8813426" cy="4953000"/>
          </a:xfrm>
        </p:spPr>
      </p:pic>
    </p:spTree>
    <p:extLst>
      <p:ext uri="{BB962C8B-B14F-4D97-AF65-F5344CB8AC3E}">
        <p14:creationId xmlns:p14="http://schemas.microsoft.com/office/powerpoint/2010/main" val="3173758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8600"/>
            <a:ext cx="3733800" cy="28956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417276"/>
            <a:ext cx="3733800" cy="298352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228600"/>
            <a:ext cx="4572000" cy="3352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3827949"/>
            <a:ext cx="4572000" cy="2801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478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28600"/>
            <a:ext cx="4343400" cy="3633537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03" y="228600"/>
            <a:ext cx="4038600" cy="381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04" y="4267200"/>
            <a:ext cx="3332896" cy="23622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14800"/>
            <a:ext cx="39624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37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52400"/>
            <a:ext cx="3429000" cy="26670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28600"/>
            <a:ext cx="4305300" cy="16192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133600"/>
            <a:ext cx="4152900" cy="42576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971800"/>
            <a:ext cx="4191000" cy="3499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415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330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 smtClean="0">
                <a:solidFill>
                  <a:srgbClr val="C00000"/>
                </a:solidFill>
              </a:rPr>
              <a:t>DECLARATION OF LESSON</a:t>
            </a:r>
            <a:endParaRPr lang="en-US" sz="6000" dirty="0">
              <a:solidFill>
                <a:srgbClr val="C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981200"/>
            <a:ext cx="84582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176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u="sng" dirty="0" smtClean="0">
                <a:solidFill>
                  <a:srgbClr val="FF0000"/>
                </a:solidFill>
              </a:rPr>
              <a:t>Objectives of Lesson</a:t>
            </a:r>
            <a:endParaRPr lang="en-US" sz="7200" b="1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B050"/>
                </a:solidFill>
              </a:rPr>
              <a:t>*SS will be able to describe about Junk food.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C00000"/>
                </a:solidFill>
              </a:rPr>
              <a:t>*SS will be able to say about the harms of Junk food.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*SS will be able to speak about the benefit of home made food.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4343399"/>
            <a:ext cx="2819400" cy="23621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343400"/>
            <a:ext cx="2514600" cy="23621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4343400"/>
            <a:ext cx="2905125" cy="221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61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mtClean="0"/>
              <a:t>Junk food </a:t>
            </a:r>
            <a:r>
              <a:rPr lang="en-US" dirty="0" smtClean="0"/>
              <a:t>is a food that has pungent taste.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6200"/>
            <a:ext cx="8762999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8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It can look very appealing.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75882"/>
            <a:ext cx="3200400" cy="2971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5872" y="3657600"/>
            <a:ext cx="3581400" cy="26435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375882"/>
            <a:ext cx="2819400" cy="2971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505200"/>
            <a:ext cx="3200400" cy="174307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627" y="2629962"/>
            <a:ext cx="2209800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956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It usually contain a lot of animal fat and sugar.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399" y="228600"/>
            <a:ext cx="2828925" cy="2438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8600"/>
            <a:ext cx="4572000" cy="4419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3047999"/>
            <a:ext cx="2828926" cy="198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69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It is harmful for health .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533400"/>
            <a:ext cx="3733800" cy="417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019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It has less health value.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110018"/>
            <a:ext cx="3581400" cy="32146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10018"/>
            <a:ext cx="2619375" cy="3214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654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Foods like chips , burgers, cakes , biscuits are high in animal fats.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04800"/>
            <a:ext cx="2619375" cy="17430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176" y="304800"/>
            <a:ext cx="2609850" cy="1752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045" y="304800"/>
            <a:ext cx="2466975" cy="18478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026" y="2613687"/>
            <a:ext cx="2524125" cy="180975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301921"/>
            <a:ext cx="2143125" cy="21431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277" y="2819400"/>
            <a:ext cx="2619375" cy="162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486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Sweets and fizzy drinks like cola and lemonade are high in sugar.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57200"/>
            <a:ext cx="1971675" cy="23241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8600"/>
            <a:ext cx="5105400" cy="3886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2971800"/>
            <a:ext cx="262890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477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When we eat a large amount of fat our body become fat.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852486"/>
            <a:ext cx="2438400" cy="28051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7200"/>
            <a:ext cx="4572000" cy="320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68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Junk food lacks the vitamins and minerals.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44" y="95250"/>
            <a:ext cx="3778155" cy="1905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514600"/>
            <a:ext cx="7334250" cy="25907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304800"/>
            <a:ext cx="3219450" cy="169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13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It often contain chemicals.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28600"/>
            <a:ext cx="7696200" cy="510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807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b="1" dirty="0" smtClean="0">
                <a:solidFill>
                  <a:srgbClr val="FF0000"/>
                </a:solidFill>
              </a:rPr>
              <a:t>A large amount of Sugar can </a:t>
            </a:r>
            <a:r>
              <a:rPr lang="en-US" b="1" dirty="0">
                <a:solidFill>
                  <a:srgbClr val="FF0000"/>
                </a:solidFill>
              </a:rPr>
              <a:t>damages our teeth </a:t>
            </a:r>
            <a:r>
              <a:rPr lang="en-US" b="1" dirty="0" smtClean="0">
                <a:solidFill>
                  <a:srgbClr val="FF0000"/>
                </a:solidFill>
              </a:rPr>
              <a:t>and skin.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381000"/>
            <a:ext cx="3810000" cy="4343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137"/>
            <a:ext cx="3733800" cy="289446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200400"/>
            <a:ext cx="373380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442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It may causes cancer heart attack and many other fetal diseases.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76200"/>
            <a:ext cx="4953000" cy="43434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99" y="76200"/>
            <a:ext cx="2390775" cy="19145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500028"/>
            <a:ext cx="1371600" cy="17430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886" y="2342866"/>
            <a:ext cx="20574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210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Home made food is good for the body.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88392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980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>
                <a:solidFill>
                  <a:srgbClr val="C00000"/>
                </a:solidFill>
              </a:rPr>
              <a:t>EVALUATION</a:t>
            </a:r>
            <a:endParaRPr lang="en-US" sz="9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1.What is junk food?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B050"/>
                </a:solidFill>
              </a:rPr>
              <a:t>2.What does it contain?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3.What does damage our teeth and skin?</a:t>
            </a:r>
          </a:p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4</a:t>
            </a:r>
            <a:r>
              <a:rPr lang="en-US" dirty="0" smtClean="0">
                <a:solidFill>
                  <a:srgbClr val="7030A0"/>
                </a:solidFill>
              </a:rPr>
              <a:t>.What is good for the body?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2060"/>
                </a:solidFill>
              </a:rPr>
              <a:t>5.What does it lack ?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724400"/>
            <a:ext cx="1524000" cy="17430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4800600"/>
            <a:ext cx="2438400" cy="1828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750" y="4914900"/>
            <a:ext cx="2857500" cy="1600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675922"/>
            <a:ext cx="2019300" cy="22669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4781550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293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>
                <a:solidFill>
                  <a:srgbClr val="FF0000"/>
                </a:solidFill>
              </a:rPr>
              <a:t>HOME WORK</a:t>
            </a:r>
            <a:endParaRPr lang="en-US" sz="9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Write a paragraph about </a:t>
            </a:r>
            <a:r>
              <a:rPr lang="en-US" dirty="0" smtClean="0">
                <a:solidFill>
                  <a:srgbClr val="FF0000"/>
                </a:solidFill>
              </a:rPr>
              <a:t>‘ </a:t>
            </a:r>
            <a:r>
              <a:rPr lang="en-US" sz="4000" u="sng" dirty="0" err="1" smtClean="0">
                <a:solidFill>
                  <a:srgbClr val="FF0000"/>
                </a:solidFill>
              </a:rPr>
              <a:t>Junkfood</a:t>
            </a:r>
            <a:r>
              <a:rPr lang="en-US" sz="4000" u="sng" dirty="0" smtClean="0">
                <a:solidFill>
                  <a:srgbClr val="FF0000"/>
                </a:solidFill>
              </a:rPr>
              <a:t> ’</a:t>
            </a:r>
            <a:r>
              <a:rPr lang="en-US" sz="4000" dirty="0" smtClean="0">
                <a:solidFill>
                  <a:srgbClr val="FF0000"/>
                </a:solidFill>
              </a:rPr>
              <a:t>.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352674"/>
            <a:ext cx="8610600" cy="435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207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1500" dirty="0" smtClean="0">
                <a:solidFill>
                  <a:srgbClr val="00B050"/>
                </a:solidFill>
              </a:rPr>
              <a:t>THANK YOU</a:t>
            </a:r>
            <a:endParaRPr lang="en-US" sz="11500" dirty="0">
              <a:solidFill>
                <a:srgbClr val="00B05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00200"/>
            <a:ext cx="8839199" cy="5029200"/>
          </a:xfrm>
        </p:spPr>
      </p:pic>
    </p:spTree>
    <p:extLst>
      <p:ext uri="{BB962C8B-B14F-4D97-AF65-F5344CB8AC3E}">
        <p14:creationId xmlns:p14="http://schemas.microsoft.com/office/powerpoint/2010/main" val="2685336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821</TotalTime>
  <Words>252</Words>
  <Application>Microsoft Office PowerPoint</Application>
  <PresentationFormat>On-screen Show (4:3)</PresentationFormat>
  <Paragraphs>130</Paragraphs>
  <Slides>27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Office Theme</vt:lpstr>
      <vt:lpstr>Austin</vt:lpstr>
      <vt:lpstr>Civic</vt:lpstr>
      <vt:lpstr>PowerPoint Presentation</vt:lpstr>
      <vt:lpstr>PowerPoint Presentation</vt:lpstr>
      <vt:lpstr>INTRODUCING TEACHER</vt:lpstr>
      <vt:lpstr>INTRODUCING LESSON</vt:lpstr>
      <vt:lpstr>TESTING PREVIOUS KNOWLEDGE</vt:lpstr>
      <vt:lpstr>PowerPoint Presentation</vt:lpstr>
      <vt:lpstr>PowerPoint Presentation</vt:lpstr>
      <vt:lpstr>PowerPoint Presentation</vt:lpstr>
      <vt:lpstr>PowerPoint Presentation</vt:lpstr>
      <vt:lpstr>DECLARATION OF LESSON</vt:lpstr>
      <vt:lpstr>Objectives of Lesson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EVALUATION</vt:lpstr>
      <vt:lpstr>HOME WORK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TSS</dc:creator>
  <cp:lastModifiedBy>TSS</cp:lastModifiedBy>
  <cp:revision>87</cp:revision>
  <dcterms:created xsi:type="dcterms:W3CDTF">2013-06-09T05:34:46Z</dcterms:created>
  <dcterms:modified xsi:type="dcterms:W3CDTF">2013-06-23T03:26:34Z</dcterms:modified>
</cp:coreProperties>
</file>